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0"/>
  </p:notesMasterIdLst>
  <p:handoutMasterIdLst>
    <p:handoutMasterId r:id="rId11"/>
  </p:handoutMasterIdLst>
  <p:sldIdLst>
    <p:sldId id="265" r:id="rId2"/>
    <p:sldId id="324" r:id="rId3"/>
    <p:sldId id="326" r:id="rId4"/>
    <p:sldId id="327" r:id="rId5"/>
    <p:sldId id="328" r:id="rId6"/>
    <p:sldId id="329" r:id="rId7"/>
    <p:sldId id="330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600" y="6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Графы Знаний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4400" dirty="0">
                <a:solidFill>
                  <a:schemeClr val="bg1"/>
                </a:solidFill>
              </a:rPr>
              <a:t>Кулинария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Проблема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В нашей огромной стране существует огромное количество разнообразных культур, люди часто сосредотачиваются на той кухне, которая присуща региону их проживания, но всегда интересно попробовать что то новое. К сожалению, сейчас информация хранится разрозненно и неудобно</a:t>
            </a:r>
          </a:p>
          <a:p>
            <a:endParaRPr lang="ru-RU" dirty="0"/>
          </a:p>
          <a:p>
            <a:r>
              <a:rPr lang="ru-RU" b="1" dirty="0"/>
              <a:t>Решение:</a:t>
            </a:r>
          </a:p>
          <a:p>
            <a:r>
              <a:rPr lang="ru-RU" dirty="0"/>
              <a:t>Разработка интеллектуального ассистента, который на основе графа знаний рекомендует блюда из различных регионов России, учитывая традиционные ингредиенты, особенности приготовления и диетические ограничения.</a:t>
            </a:r>
            <a:endParaRPr lang="ru-RU" b="1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Проблема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2F19C-EECC-F91B-1889-434876F4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7ADDC2D7-DBE6-D0AB-813A-96291D4F1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Основной источник данных:</a:t>
            </a:r>
          </a:p>
          <a:p>
            <a:r>
              <a:rPr lang="ru-RU" dirty="0" err="1"/>
              <a:t>Cайт</a:t>
            </a:r>
            <a:r>
              <a:rPr lang="ru-RU" dirty="0"/>
              <a:t> содержит подборку традиционных блюд различных регионов России, включая описания и ингредиенты. Он предоставляет релевантные и структурированные данные, что упрощает интеграцию в граф знаний и позволяет эффективно находить региональные рецепты с учётом кулинарных особенностей.</a:t>
            </a:r>
          </a:p>
          <a:p>
            <a:endParaRPr lang="ru-RU" b="1" dirty="0"/>
          </a:p>
          <a:p>
            <a:r>
              <a:rPr lang="en-US" b="1" dirty="0"/>
              <a:t>https://xn--80akjaqonageag.xn--p1ai/baza-po-receptam-2025/</a:t>
            </a:r>
            <a:endParaRPr lang="ru-RU" b="1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7762BB-DD31-F447-6316-14C9E653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Источники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228631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EF3CD-AD5D-42EB-CBF1-638C0D01B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ADB1D6EB-B987-BDD0-5893-D1098CF0B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D859C26-9674-4D41-973A-041940D3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Онтология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A9BA8A-DF55-7604-A5F3-72644E8C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3" y="1233715"/>
            <a:ext cx="1800476" cy="14956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140FF9-F006-179A-B7C9-E14FC4BB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89" y="2986775"/>
            <a:ext cx="3191320" cy="14003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3255F2-9519-8ED3-8E41-287DD2456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7884"/>
            <a:ext cx="3043191" cy="13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0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E5ED7-E5FA-C490-B71D-7F2CBADF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0E9CD250-5F7D-6BD0-4965-D88BA7758C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4DF4201-FC5E-2877-10B0-2E47C3F5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Онтология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421152-80E6-51E4-E425-1CA71B0B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30" y="1084126"/>
            <a:ext cx="6400800" cy="35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6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EA11C-C01B-4465-0900-5DECCE6E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7AA2DEB-7A43-39D9-E815-02A4110228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C30BB2-6075-3044-4E6D-EDA02913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 err="1">
                <a:latin typeface="Antonio"/>
                <a:ea typeface="Antonio"/>
                <a:cs typeface="Antonio"/>
                <a:sym typeface="Antonio"/>
              </a:rPr>
              <a:t>Эмбендинг</a:t>
            </a:r>
            <a:r>
              <a:rPr lang="ru-RU" sz="3200" b="1" dirty="0">
                <a:latin typeface="Antonio"/>
                <a:ea typeface="Antonio"/>
                <a:cs typeface="Antonio"/>
                <a:sym typeface="Antonio"/>
              </a:rPr>
              <a:t>. Результаты обучения</a:t>
            </a:r>
            <a:br>
              <a:rPr lang="ru-RU" sz="3200" b="1" dirty="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A30A83-E2E3-46A8-31DD-B1C7A991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30" y="1177471"/>
            <a:ext cx="6063016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3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FC41-435E-BFE7-C50B-5C0239855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76351FCC-C33F-214B-0DF0-FD6711713C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b="1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A26E551-9A57-E9A2-249B-FBC2FB56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b="1" dirty="0" err="1">
                <a:latin typeface="Antonio"/>
                <a:ea typeface="Antonio"/>
                <a:cs typeface="Antonio"/>
                <a:sym typeface="Antonio"/>
              </a:rPr>
              <a:t>Эмбендинг</a:t>
            </a:r>
            <a:r>
              <a:rPr lang="ru-RU" sz="3200" b="1" dirty="0">
                <a:latin typeface="Antonio"/>
                <a:ea typeface="Antonio"/>
                <a:cs typeface="Antonio"/>
                <a:sym typeface="Antonio"/>
              </a:rPr>
              <a:t>. Результаты обучения</a:t>
            </a:r>
            <a:br>
              <a:rPr lang="ru-RU" sz="3200" b="1" dirty="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1E1F7A-8B7B-3036-9041-CB32491E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81" y="2078384"/>
            <a:ext cx="6601522" cy="17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0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5963</TotalTime>
  <Words>151</Words>
  <Application>Microsoft Office PowerPoint</Application>
  <PresentationFormat>Экран (16:9)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ALS Gorizont Bold Expanded</vt:lpstr>
      <vt:lpstr>Antonio</vt:lpstr>
      <vt:lpstr>Arial</vt:lpstr>
      <vt:lpstr>Calibri</vt:lpstr>
      <vt:lpstr>Golos Text</vt:lpstr>
      <vt:lpstr>Golos Text DemiBold</vt:lpstr>
      <vt:lpstr>Тема1</vt:lpstr>
      <vt:lpstr>Графы Знаний Кулинария</vt:lpstr>
      <vt:lpstr>Проблема</vt:lpstr>
      <vt:lpstr>Источники данных</vt:lpstr>
      <vt:lpstr>Онтология</vt:lpstr>
      <vt:lpstr>Онтология</vt:lpstr>
      <vt:lpstr>Эмбендинг. Результаты обучения </vt:lpstr>
      <vt:lpstr>Эмбендинг. Результаты обучения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Радислам Аббясов</cp:lastModifiedBy>
  <cp:revision>105</cp:revision>
  <dcterms:created xsi:type="dcterms:W3CDTF">2014-06-27T12:30:22Z</dcterms:created>
  <dcterms:modified xsi:type="dcterms:W3CDTF">2025-03-18T07:50:36Z</dcterms:modified>
</cp:coreProperties>
</file>